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notesMasterIdLst>
    <p:notesMasterId r:id="rId6"/>
  </p:notesMasterIdLst>
  <p:sldIdLst>
    <p:sldId id="256" r:id="rId5"/>
  </p:sldIdLst>
  <p:sldSz cx="21383625" cy="30275213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Ubuntu" panose="020B060402020202020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4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5204" autoAdjust="0"/>
  </p:normalViewPr>
  <p:slideViewPr>
    <p:cSldViewPr snapToGrid="0">
      <p:cViewPr>
        <p:scale>
          <a:sx n="40" d="100"/>
          <a:sy n="40" d="100"/>
        </p:scale>
        <p:origin x="546" y="-4866"/>
      </p:cViewPr>
      <p:guideLst>
        <p:guide orient="horz" pos="9534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69323-243F-42B0-91C5-0AD1ECF47D01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4F398-F8F5-4868-BE6B-81C66B9541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567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1pPr>
    <a:lvl2pPr marL="129394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2pPr>
    <a:lvl3pPr marL="2587885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3pPr>
    <a:lvl4pPr marL="388182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4pPr>
    <a:lvl5pPr marL="517577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5pPr>
    <a:lvl6pPr marL="6469709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6pPr>
    <a:lvl7pPr marL="776365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7pPr>
    <a:lvl8pPr marL="905759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8pPr>
    <a:lvl9pPr marL="10351536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fonts are embedded in the PPT slide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You can change the font sizes</a:t>
            </a:r>
            <a:r>
              <a:rPr lang="en-US" baseline="0" dirty="0"/>
              <a:t> to get a desirable fit </a:t>
            </a:r>
          </a:p>
          <a:p>
            <a:pPr marL="228600" marR="0" lvl="0" indent="-228600" algn="l" defTabSz="2587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smallest font size used should be 26 for main</a:t>
            </a:r>
            <a:r>
              <a:rPr lang="en-US" baseline="0" dirty="0"/>
              <a:t> content, 22 for captions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To change the photo, right click &gt; Change Picture…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When adding more photos, duplicate the current photo to achieve a consistent style</a:t>
            </a:r>
          </a:p>
          <a:p>
            <a:pPr marL="228600" indent="-22860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4F398-F8F5-4868-BE6B-81C66B95410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20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17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933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229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494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629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21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871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132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683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822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36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0620-8B39-4499-A3A2-AF427CE3BB1F}" type="datetimeFigureOut">
              <a:rPr lang="en-SG" smtClean="0"/>
              <a:t>2/4/2020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23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5157" y="3684477"/>
            <a:ext cx="13423822" cy="165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Ubuntu" panose="020B0504030602030204" pitchFamily="34" charset="0"/>
              </a:rPr>
              <a:t>BERT Summarizer</a:t>
            </a:r>
            <a:endParaRPr lang="en-SG" sz="10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1064241" y="7440436"/>
            <a:ext cx="19255142" cy="21756672"/>
          </a:xfrm>
          <a:prstGeom prst="round2DiagRect">
            <a:avLst>
              <a:gd name="adj1" fmla="val 511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412"/>
          </a:p>
        </p:txBody>
      </p:sp>
      <p:sp>
        <p:nvSpPr>
          <p:cNvPr id="7" name="TextBox 6"/>
          <p:cNvSpPr txBox="1"/>
          <p:nvPr/>
        </p:nvSpPr>
        <p:spPr>
          <a:xfrm>
            <a:off x="835152" y="5512716"/>
            <a:ext cx="14228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Ubuntu" panose="020B0504030602030204" pitchFamily="34" charset="0"/>
              </a:rPr>
              <a:t>Extractive Summarizer Using BERT/Transformer Model</a:t>
            </a:r>
            <a:endParaRPr lang="en-SG" sz="4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4342" y="8385665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Project Description &amp; Benefits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7145" y="9276281"/>
            <a:ext cx="885382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Create an annotation tool to accentuate key points in a corpus of text.  The summarisation technique is powered by a Bidirectional Encoder Representations from Transformers (BERT) model. 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To catch a quick idea of any long document, we will always do a summarization when we read a article or book.  By summarizing the text, a reader can quickly determine the gist of the documents without attempting to read the whole document.</a:t>
            </a:r>
            <a:endParaRPr lang="en-SG" sz="3100" b="1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4342" y="15411598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Solution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7145" y="16173730"/>
            <a:ext cx="1752294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The main entry to the application is via a webpage where user enters a URL as an input.  This BERT model summarizer aims to extract key feature sentences of the main corpus.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These extracted features will then be presented as an annotated form, together with the main corpus as an output document.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Using a client-server model, the web application provides seamless transition between server (Flask), user interface (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Streamlit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) and the underlying Python code.  The software is developed using open-source software, libraries and/or modules.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For evaluation, we will be using the ROUGE (Recall-Oriented Understudy for </a:t>
            </a:r>
            <a:r>
              <a:rPr lang="en-SG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Gisting</a:t>
            </a: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Evaluation) scoring system.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31075" y="13981920"/>
            <a:ext cx="8264245" cy="69637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Ubuntu" panose="020B0504030602030204" pitchFamily="34" charset="0"/>
              </a:rPr>
              <a:t>Extractive Summarizer using BERT transformer model</a:t>
            </a:r>
            <a:endParaRPr lang="en-SG" sz="2200" dirty="0"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339" y="22051109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Industry Partner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8825" y="23004637"/>
            <a:ext cx="139084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Nvidia Singapore Development Pte Ltd.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33" y="23218251"/>
            <a:ext cx="3050757" cy="2266275"/>
          </a:xfrm>
          <a:prstGeom prst="rect">
            <a:avLst/>
          </a:prstGeom>
        </p:spPr>
      </p:pic>
      <p:sp>
        <p:nvSpPr>
          <p:cNvPr id="3" name="Round Diagonal Corner Rectangle 2"/>
          <p:cNvSpPr/>
          <p:nvPr/>
        </p:nvSpPr>
        <p:spPr>
          <a:xfrm>
            <a:off x="1989627" y="26529674"/>
            <a:ext cx="18329756" cy="1920273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Project Members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Eugin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Lee Yu Jun 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Koay Seng Tian</a:t>
            </a:r>
            <a:endParaRPr lang="en-SG" sz="26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B8540-8A5A-4123-9D0E-838C1F78D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8272" y="8487569"/>
            <a:ext cx="8257048" cy="54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CCB6939C6E14EBAB111EFBC07997B" ma:contentTypeVersion="8" ma:contentTypeDescription="Create a new document." ma:contentTypeScope="" ma:versionID="ad32761338c5f7a45d71d9e136a7be40">
  <xsd:schema xmlns:xsd="http://www.w3.org/2001/XMLSchema" xmlns:xs="http://www.w3.org/2001/XMLSchema" xmlns:p="http://schemas.microsoft.com/office/2006/metadata/properties" xmlns:ns2="955bf21b-9ed3-4e3a-ad2d-db4089e32ccc" targetNamespace="http://schemas.microsoft.com/office/2006/metadata/properties" ma:root="true" ma:fieldsID="1a25c4aff740c136b1871bcfc5600ce1" ns2:_="">
    <xsd:import namespace="955bf21b-9ed3-4e3a-ad2d-db4089e32c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bf21b-9ed3-4e3a-ad2d-db4089e32c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E31D42-B373-4D74-ACD3-26557D32803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27B4817-0130-4279-AE48-F09E03BD04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3E5B44-1096-4F4D-B762-F463B28A2B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5bf21b-9ed3-4e3a-ad2d-db4089e32c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</TotalTime>
  <Words>294</Words>
  <Application>Microsoft Office PowerPoint</Application>
  <PresentationFormat>Custom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Ubuntu</vt:lpstr>
      <vt:lpstr>Arial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Azhar Kamar</dc:creator>
  <cp:lastModifiedBy>ST Koay</cp:lastModifiedBy>
  <cp:revision>34</cp:revision>
  <dcterms:created xsi:type="dcterms:W3CDTF">2020-03-02T07:22:17Z</dcterms:created>
  <dcterms:modified xsi:type="dcterms:W3CDTF">2020-04-02T03:17:14Z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0x010100BA5CCB6939C6E14EBAB111EFBC07997B</vt:lpwstr>
  </property>
</Properties>
</file>